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32CCC9-4ECD-4EDE-AEAD-3CFE518E793F}" v="2" dt="2023-10-25T16:17:46.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N.S.Surangi" userId="d2cc3040-4b5f-4a2f-b209-470219ef2ba1" providerId="ADAL" clId="{3F32CCC9-4ECD-4EDE-AEAD-3CFE518E793F}"/>
    <pc:docChg chg="custSel modSld">
      <pc:chgData name="H.A.K.N.S.Surangi" userId="d2cc3040-4b5f-4a2f-b209-470219ef2ba1" providerId="ADAL" clId="{3F32CCC9-4ECD-4EDE-AEAD-3CFE518E793F}" dt="2023-10-25T16:20:19.712" v="32" actId="313"/>
      <pc:docMkLst>
        <pc:docMk/>
      </pc:docMkLst>
      <pc:sldChg chg="modSp mod">
        <pc:chgData name="H.A.K.N.S.Surangi" userId="d2cc3040-4b5f-4a2f-b209-470219ef2ba1" providerId="ADAL" clId="{3F32CCC9-4ECD-4EDE-AEAD-3CFE518E793F}" dt="2023-10-25T16:17:46.945" v="7"/>
        <pc:sldMkLst>
          <pc:docMk/>
          <pc:sldMk cId="3704016671" sldId="256"/>
        </pc:sldMkLst>
        <pc:spChg chg="mod">
          <ac:chgData name="H.A.K.N.S.Surangi" userId="d2cc3040-4b5f-4a2f-b209-470219ef2ba1" providerId="ADAL" clId="{3F32CCC9-4ECD-4EDE-AEAD-3CFE518E793F}" dt="2023-10-25T16:17:46.945" v="7"/>
          <ac:spMkLst>
            <pc:docMk/>
            <pc:sldMk cId="3704016671" sldId="256"/>
            <ac:spMk id="2" creationId="{3AD2ED48-C5E7-3820-734F-8B71EB864F4F}"/>
          </ac:spMkLst>
        </pc:spChg>
        <pc:spChg chg="mod">
          <ac:chgData name="H.A.K.N.S.Surangi" userId="d2cc3040-4b5f-4a2f-b209-470219ef2ba1" providerId="ADAL" clId="{3F32CCC9-4ECD-4EDE-AEAD-3CFE518E793F}" dt="2023-10-25T16:17:46.945" v="7"/>
          <ac:spMkLst>
            <pc:docMk/>
            <pc:sldMk cId="3704016671" sldId="256"/>
            <ac:spMk id="3" creationId="{6A9A47D0-15F9-10EC-E2C0-588684837C8A}"/>
          </ac:spMkLst>
        </pc:spChg>
      </pc:sldChg>
      <pc:sldChg chg="modSp mod">
        <pc:chgData name="H.A.K.N.S.Surangi" userId="d2cc3040-4b5f-4a2f-b209-470219ef2ba1" providerId="ADAL" clId="{3F32CCC9-4ECD-4EDE-AEAD-3CFE518E793F}" dt="2023-10-25T16:20:19.712" v="32" actId="313"/>
        <pc:sldMkLst>
          <pc:docMk/>
          <pc:sldMk cId="1082527859" sldId="257"/>
        </pc:sldMkLst>
        <pc:spChg chg="mod">
          <ac:chgData name="H.A.K.N.S.Surangi" userId="d2cc3040-4b5f-4a2f-b209-470219ef2ba1" providerId="ADAL" clId="{3F32CCC9-4ECD-4EDE-AEAD-3CFE518E793F}" dt="2023-10-25T16:17:46.945" v="7"/>
          <ac:spMkLst>
            <pc:docMk/>
            <pc:sldMk cId="1082527859" sldId="257"/>
            <ac:spMk id="2" creationId="{FEDA30C7-3B16-F690-5757-B197EA7A16F3}"/>
          </ac:spMkLst>
        </pc:spChg>
        <pc:spChg chg="mod">
          <ac:chgData name="H.A.K.N.S.Surangi" userId="d2cc3040-4b5f-4a2f-b209-470219ef2ba1" providerId="ADAL" clId="{3F32CCC9-4ECD-4EDE-AEAD-3CFE518E793F}" dt="2023-10-25T16:20:19.712" v="32" actId="313"/>
          <ac:spMkLst>
            <pc:docMk/>
            <pc:sldMk cId="1082527859" sldId="257"/>
            <ac:spMk id="3" creationId="{5F425E82-240D-0634-40C3-A85A0776E471}"/>
          </ac:spMkLst>
        </pc:spChg>
      </pc:sldChg>
      <pc:sldChg chg="modSp mod">
        <pc:chgData name="H.A.K.N.S.Surangi" userId="d2cc3040-4b5f-4a2f-b209-470219ef2ba1" providerId="ADAL" clId="{3F32CCC9-4ECD-4EDE-AEAD-3CFE518E793F}" dt="2023-10-25T16:17:46.945" v="7"/>
        <pc:sldMkLst>
          <pc:docMk/>
          <pc:sldMk cId="2518106830" sldId="258"/>
        </pc:sldMkLst>
        <pc:spChg chg="mod">
          <ac:chgData name="H.A.K.N.S.Surangi" userId="d2cc3040-4b5f-4a2f-b209-470219ef2ba1" providerId="ADAL" clId="{3F32CCC9-4ECD-4EDE-AEAD-3CFE518E793F}" dt="2023-10-25T16:17:46.945" v="7"/>
          <ac:spMkLst>
            <pc:docMk/>
            <pc:sldMk cId="2518106830" sldId="258"/>
            <ac:spMk id="2" creationId="{2A57B1A5-F365-3339-3FC1-D079E103DAB4}"/>
          </ac:spMkLst>
        </pc:spChg>
        <pc:spChg chg="mod">
          <ac:chgData name="H.A.K.N.S.Surangi" userId="d2cc3040-4b5f-4a2f-b209-470219ef2ba1" providerId="ADAL" clId="{3F32CCC9-4ECD-4EDE-AEAD-3CFE518E793F}" dt="2023-10-25T16:17:46.945" v="7"/>
          <ac:spMkLst>
            <pc:docMk/>
            <pc:sldMk cId="2518106830" sldId="258"/>
            <ac:spMk id="3" creationId="{FA5F3C54-3EFC-2011-C7A3-D73E83CE58C3}"/>
          </ac:spMkLst>
        </pc:spChg>
      </pc:sldChg>
      <pc:sldChg chg="modSp mod">
        <pc:chgData name="H.A.K.N.S.Surangi" userId="d2cc3040-4b5f-4a2f-b209-470219ef2ba1" providerId="ADAL" clId="{3F32CCC9-4ECD-4EDE-AEAD-3CFE518E793F}" dt="2023-10-25T16:17:46.945" v="7"/>
        <pc:sldMkLst>
          <pc:docMk/>
          <pc:sldMk cId="3267397687" sldId="259"/>
        </pc:sldMkLst>
        <pc:spChg chg="mod">
          <ac:chgData name="H.A.K.N.S.Surangi" userId="d2cc3040-4b5f-4a2f-b209-470219ef2ba1" providerId="ADAL" clId="{3F32CCC9-4ECD-4EDE-AEAD-3CFE518E793F}" dt="2023-10-25T16:17:46.945" v="7"/>
          <ac:spMkLst>
            <pc:docMk/>
            <pc:sldMk cId="3267397687" sldId="259"/>
            <ac:spMk id="2" creationId="{0B5B4484-4909-10B0-C662-FC00D4B8619D}"/>
          </ac:spMkLst>
        </pc:spChg>
        <pc:spChg chg="mod">
          <ac:chgData name="H.A.K.N.S.Surangi" userId="d2cc3040-4b5f-4a2f-b209-470219ef2ba1" providerId="ADAL" clId="{3F32CCC9-4ECD-4EDE-AEAD-3CFE518E793F}" dt="2023-10-25T16:17:46.945" v="7"/>
          <ac:spMkLst>
            <pc:docMk/>
            <pc:sldMk cId="3267397687" sldId="259"/>
            <ac:spMk id="3" creationId="{2D4C01C9-6870-FAB2-1AA6-1DBFA9FD9347}"/>
          </ac:spMkLst>
        </pc:spChg>
      </pc:sldChg>
      <pc:sldChg chg="modSp mod">
        <pc:chgData name="H.A.K.N.S.Surangi" userId="d2cc3040-4b5f-4a2f-b209-470219ef2ba1" providerId="ADAL" clId="{3F32CCC9-4ECD-4EDE-AEAD-3CFE518E793F}" dt="2023-10-25T16:18:08.416" v="14" actId="27636"/>
        <pc:sldMkLst>
          <pc:docMk/>
          <pc:sldMk cId="732184748" sldId="260"/>
        </pc:sldMkLst>
        <pc:spChg chg="mod">
          <ac:chgData name="H.A.K.N.S.Surangi" userId="d2cc3040-4b5f-4a2f-b209-470219ef2ba1" providerId="ADAL" clId="{3F32CCC9-4ECD-4EDE-AEAD-3CFE518E793F}" dt="2023-10-25T16:18:03.605" v="12" actId="14100"/>
          <ac:spMkLst>
            <pc:docMk/>
            <pc:sldMk cId="732184748" sldId="260"/>
            <ac:spMk id="2" creationId="{02DFCBCD-B297-6A66-4D20-B85F305BF803}"/>
          </ac:spMkLst>
        </pc:spChg>
        <pc:spChg chg="mod">
          <ac:chgData name="H.A.K.N.S.Surangi" userId="d2cc3040-4b5f-4a2f-b209-470219ef2ba1" providerId="ADAL" clId="{3F32CCC9-4ECD-4EDE-AEAD-3CFE518E793F}" dt="2023-10-25T16:18:08.416" v="14" actId="27636"/>
          <ac:spMkLst>
            <pc:docMk/>
            <pc:sldMk cId="732184748" sldId="260"/>
            <ac:spMk id="3" creationId="{D3985F52-0CB2-0B8E-1EF2-C38B57B7FBD4}"/>
          </ac:spMkLst>
        </pc:spChg>
      </pc:sldChg>
      <pc:sldChg chg="modSp mod">
        <pc:chgData name="H.A.K.N.S.Surangi" userId="d2cc3040-4b5f-4a2f-b209-470219ef2ba1" providerId="ADAL" clId="{3F32CCC9-4ECD-4EDE-AEAD-3CFE518E793F}" dt="2023-10-25T16:18:41.041" v="21" actId="14100"/>
        <pc:sldMkLst>
          <pc:docMk/>
          <pc:sldMk cId="706423573" sldId="261"/>
        </pc:sldMkLst>
        <pc:spChg chg="mod">
          <ac:chgData name="H.A.K.N.S.Surangi" userId="d2cc3040-4b5f-4a2f-b209-470219ef2ba1" providerId="ADAL" clId="{3F32CCC9-4ECD-4EDE-AEAD-3CFE518E793F}" dt="2023-10-25T16:18:24.320" v="17" actId="14100"/>
          <ac:spMkLst>
            <pc:docMk/>
            <pc:sldMk cId="706423573" sldId="261"/>
            <ac:spMk id="2" creationId="{3635058D-7787-13BD-473A-6C317A68F2DB}"/>
          </ac:spMkLst>
        </pc:spChg>
        <pc:picChg chg="mod">
          <ac:chgData name="H.A.K.N.S.Surangi" userId="d2cc3040-4b5f-4a2f-b209-470219ef2ba1" providerId="ADAL" clId="{3F32CCC9-4ECD-4EDE-AEAD-3CFE518E793F}" dt="2023-10-25T16:18:41.041" v="21" actId="14100"/>
          <ac:picMkLst>
            <pc:docMk/>
            <pc:sldMk cId="706423573" sldId="261"/>
            <ac:picMk id="5" creationId="{83815218-CAA8-AEB5-CEF8-E85ABD9573BB}"/>
          </ac:picMkLst>
        </pc:picChg>
      </pc:sldChg>
      <pc:sldChg chg="modSp mod">
        <pc:chgData name="H.A.K.N.S.Surangi" userId="d2cc3040-4b5f-4a2f-b209-470219ef2ba1" providerId="ADAL" clId="{3F32CCC9-4ECD-4EDE-AEAD-3CFE518E793F}" dt="2023-10-25T16:19:38.208" v="31" actId="12"/>
        <pc:sldMkLst>
          <pc:docMk/>
          <pc:sldMk cId="1716976058" sldId="262"/>
        </pc:sldMkLst>
        <pc:spChg chg="mod">
          <ac:chgData name="H.A.K.N.S.Surangi" userId="d2cc3040-4b5f-4a2f-b209-470219ef2ba1" providerId="ADAL" clId="{3F32CCC9-4ECD-4EDE-AEAD-3CFE518E793F}" dt="2023-10-25T16:17:47.006" v="9" actId="27636"/>
          <ac:spMkLst>
            <pc:docMk/>
            <pc:sldMk cId="1716976058" sldId="262"/>
            <ac:spMk id="2" creationId="{A6250DE5-7896-679E-C610-F4A01F024367}"/>
          </ac:spMkLst>
        </pc:spChg>
        <pc:spChg chg="mod">
          <ac:chgData name="H.A.K.N.S.Surangi" userId="d2cc3040-4b5f-4a2f-b209-470219ef2ba1" providerId="ADAL" clId="{3F32CCC9-4ECD-4EDE-AEAD-3CFE518E793F}" dt="2023-10-25T16:19:38.208" v="31" actId="12"/>
          <ac:spMkLst>
            <pc:docMk/>
            <pc:sldMk cId="1716976058" sldId="262"/>
            <ac:spMk id="3" creationId="{0FEB2E7B-0083-BC9C-A3AD-FF02D3BAA43E}"/>
          </ac:spMkLst>
        </pc:spChg>
      </pc:sldChg>
      <pc:sldChg chg="modSp">
        <pc:chgData name="H.A.K.N.S.Surangi" userId="d2cc3040-4b5f-4a2f-b209-470219ef2ba1" providerId="ADAL" clId="{3F32CCC9-4ECD-4EDE-AEAD-3CFE518E793F}" dt="2023-10-25T16:17:46.945" v="7"/>
        <pc:sldMkLst>
          <pc:docMk/>
          <pc:sldMk cId="3541287725" sldId="263"/>
        </pc:sldMkLst>
        <pc:spChg chg="mod">
          <ac:chgData name="H.A.K.N.S.Surangi" userId="d2cc3040-4b5f-4a2f-b209-470219ef2ba1" providerId="ADAL" clId="{3F32CCC9-4ECD-4EDE-AEAD-3CFE518E793F}" dt="2023-10-25T16:17:46.945" v="7"/>
          <ac:spMkLst>
            <pc:docMk/>
            <pc:sldMk cId="3541287725" sldId="263"/>
            <ac:spMk id="2" creationId="{5CAF09AB-AF5D-901E-6B83-CA5DD798947B}"/>
          </ac:spMkLst>
        </pc:spChg>
        <pc:spChg chg="mod">
          <ac:chgData name="H.A.K.N.S.Surangi" userId="d2cc3040-4b5f-4a2f-b209-470219ef2ba1" providerId="ADAL" clId="{3F32CCC9-4ECD-4EDE-AEAD-3CFE518E793F}" dt="2023-10-25T16:17:46.945" v="7"/>
          <ac:spMkLst>
            <pc:docMk/>
            <pc:sldMk cId="3541287725" sldId="263"/>
            <ac:spMk id="3" creationId="{48A5BDC4-D2E8-7741-56C4-1C1CC5AC3CD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F51C95-5F6D-4ED6-8AA8-10F9075ECDE8}" type="datetimeFigureOut">
              <a:rPr lang="en-US" smtClean="0"/>
              <a:t>10/25/2023</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15AA98B-8227-4289-9528-8F588AB83F8E}"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0695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F51C95-5F6D-4ED6-8AA8-10F9075ECDE8}"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AA98B-8227-4289-9528-8F588AB83F8E}"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889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F51C95-5F6D-4ED6-8AA8-10F9075ECDE8}"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AA98B-8227-4289-9528-8F588AB83F8E}"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783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F51C95-5F6D-4ED6-8AA8-10F9075ECDE8}"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AA98B-8227-4289-9528-8F588AB83F8E}"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856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F51C95-5F6D-4ED6-8AA8-10F9075ECDE8}"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AA98B-8227-4289-9528-8F588AB83F8E}"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476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F51C95-5F6D-4ED6-8AA8-10F9075ECDE8}"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AA98B-8227-4289-9528-8F588AB83F8E}"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278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F51C95-5F6D-4ED6-8AA8-10F9075ECDE8}" type="datetimeFigureOut">
              <a:rPr lang="en-US" smtClean="0"/>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5AA98B-8227-4289-9528-8F588AB83F8E}"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765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F51C95-5F6D-4ED6-8AA8-10F9075ECDE8}"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5AA98B-8227-4289-9528-8F588AB83F8E}"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698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51C95-5F6D-4ED6-8AA8-10F9075ECDE8}" type="datetimeFigureOut">
              <a:rPr lang="en-US" smtClean="0"/>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5AA98B-8227-4289-9528-8F588AB83F8E}" type="slidenum">
              <a:rPr lang="en-US" smtClean="0"/>
              <a:t>‹#›</a:t>
            </a:fld>
            <a:endParaRPr lang="en-US"/>
          </a:p>
        </p:txBody>
      </p:sp>
    </p:spTree>
    <p:extLst>
      <p:ext uri="{BB962C8B-B14F-4D97-AF65-F5344CB8AC3E}">
        <p14:creationId xmlns:p14="http://schemas.microsoft.com/office/powerpoint/2010/main" val="215392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F51C95-5F6D-4ED6-8AA8-10F9075ECDE8}"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AA98B-8227-4289-9528-8F588AB83F8E}"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098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6AF51C95-5F6D-4ED6-8AA8-10F9075ECDE8}" type="datetimeFigureOut">
              <a:rPr lang="en-US" smtClean="0"/>
              <a:t>10/25/2023</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215AA98B-8227-4289-9528-8F588AB83F8E}"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834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AF51C95-5F6D-4ED6-8AA8-10F9075ECDE8}" type="datetimeFigureOut">
              <a:rPr lang="en-US" smtClean="0"/>
              <a:t>10/25/2023</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15AA98B-8227-4289-9528-8F588AB83F8E}"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515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2ED48-C5E7-3820-734F-8B71EB864F4F}"/>
              </a:ext>
            </a:extLst>
          </p:cNvPr>
          <p:cNvSpPr>
            <a:spLocks noGrp="1"/>
          </p:cNvSpPr>
          <p:nvPr>
            <p:ph type="ctrTitle"/>
          </p:nvPr>
        </p:nvSpPr>
        <p:spPr/>
        <p:txBody>
          <a:bodyPr>
            <a:normAutofit fontScale="90000"/>
          </a:bodyPr>
          <a:lstStyle/>
          <a:p>
            <a:r>
              <a:rPr lang="en-US" sz="4000" dirty="0"/>
              <a:t>Curriculum Development and Revision Policy</a:t>
            </a:r>
            <a:br>
              <a:rPr lang="en-US" sz="4000" dirty="0"/>
            </a:br>
            <a:r>
              <a:rPr lang="en-US" sz="4000" dirty="0"/>
              <a:t>Faculty of Commerce and Management Studies, University of Kelaniya</a:t>
            </a:r>
          </a:p>
        </p:txBody>
      </p:sp>
      <p:sp>
        <p:nvSpPr>
          <p:cNvPr id="3" name="Subtitle 2">
            <a:extLst>
              <a:ext uri="{FF2B5EF4-FFF2-40B4-BE49-F238E27FC236}">
                <a16:creationId xmlns:a16="http://schemas.microsoft.com/office/drawing/2014/main" id="{6A9A47D0-15F9-10EC-E2C0-588684837C8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0401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A30C7-3B16-F690-5757-B197EA7A16F3}"/>
              </a:ext>
            </a:extLst>
          </p:cNvPr>
          <p:cNvSpPr>
            <a:spLocks noGrp="1"/>
          </p:cNvSpPr>
          <p:nvPr>
            <p:ph type="title"/>
          </p:nvPr>
        </p:nvSpPr>
        <p:spPr/>
        <p:txBody>
          <a:bodyPr/>
          <a:lstStyle/>
          <a:p>
            <a:r>
              <a:rPr lang="en-US" dirty="0"/>
              <a:t>Aims of the Policy</a:t>
            </a:r>
          </a:p>
        </p:txBody>
      </p:sp>
      <p:sp>
        <p:nvSpPr>
          <p:cNvPr id="3" name="Content Placeholder 2">
            <a:extLst>
              <a:ext uri="{FF2B5EF4-FFF2-40B4-BE49-F238E27FC236}">
                <a16:creationId xmlns:a16="http://schemas.microsoft.com/office/drawing/2014/main" id="{5F425E82-240D-0634-40C3-A85A0776E471}"/>
              </a:ext>
            </a:extLst>
          </p:cNvPr>
          <p:cNvSpPr>
            <a:spLocks noGrp="1"/>
          </p:cNvSpPr>
          <p:nvPr>
            <p:ph idx="1"/>
          </p:nvPr>
        </p:nvSpPr>
        <p:spPr/>
        <p:txBody>
          <a:bodyPr>
            <a:normAutofit fontScale="77500" lnSpcReduction="20000"/>
          </a:bodyPr>
          <a:lstStyle/>
          <a:p>
            <a:r>
              <a:rPr lang="en-US" dirty="0"/>
              <a:t>To establish a clear philosophy and goals that guide developing and revising the curriculum of the degree programs of the faculty.</a:t>
            </a:r>
          </a:p>
          <a:p>
            <a:r>
              <a:rPr lang="en-US" dirty="0"/>
              <a:t>To contribute to the assurance and enhancement of the quality of curricula at the Faculty of Commerce and Management Studies.</a:t>
            </a:r>
          </a:p>
          <a:p>
            <a:r>
              <a:rPr lang="en-US" dirty="0"/>
              <a:t>To ensure the time frame for regular curriculum reviews and/or new curriculum developments with changing disciplinary, educational, and social circumstances.</a:t>
            </a:r>
          </a:p>
          <a:p>
            <a:r>
              <a:rPr lang="en-US" dirty="0"/>
              <a:t>To suggest met</a:t>
            </a:r>
          </a:p>
          <a:p>
            <a:r>
              <a:rPr lang="en-US" dirty="0"/>
              <a:t>hods of assessing the achievement of the program's goals and objectives. To provide direction for obtaining human, material, and financial resources to implement the program.</a:t>
            </a:r>
          </a:p>
          <a:p>
            <a:r>
              <a:rPr lang="en-US" dirty="0"/>
              <a:t>To provide a guide to identify and develop a curriculum with the needs of national higher education policies and frameworks.</a:t>
            </a:r>
          </a:p>
        </p:txBody>
      </p:sp>
    </p:spTree>
    <p:extLst>
      <p:ext uri="{BB962C8B-B14F-4D97-AF65-F5344CB8AC3E}">
        <p14:creationId xmlns:p14="http://schemas.microsoft.com/office/powerpoint/2010/main" val="108252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B1A5-F365-3339-3FC1-D079E103DAB4}"/>
              </a:ext>
            </a:extLst>
          </p:cNvPr>
          <p:cNvSpPr>
            <a:spLocks noGrp="1"/>
          </p:cNvSpPr>
          <p:nvPr>
            <p:ph type="title"/>
          </p:nvPr>
        </p:nvSpPr>
        <p:spPr/>
        <p:txBody>
          <a:bodyPr/>
          <a:lstStyle/>
          <a:p>
            <a:r>
              <a:rPr lang="en-US" dirty="0"/>
              <a:t>Requirements for Curriculum Revision</a:t>
            </a:r>
          </a:p>
        </p:txBody>
      </p:sp>
      <p:sp>
        <p:nvSpPr>
          <p:cNvPr id="3" name="Content Placeholder 2">
            <a:extLst>
              <a:ext uri="{FF2B5EF4-FFF2-40B4-BE49-F238E27FC236}">
                <a16:creationId xmlns:a16="http://schemas.microsoft.com/office/drawing/2014/main" id="{FA5F3C54-3EFC-2011-C7A3-D73E83CE58C3}"/>
              </a:ext>
            </a:extLst>
          </p:cNvPr>
          <p:cNvSpPr>
            <a:spLocks noGrp="1"/>
          </p:cNvSpPr>
          <p:nvPr>
            <p:ph idx="1"/>
          </p:nvPr>
        </p:nvSpPr>
        <p:spPr/>
        <p:txBody>
          <a:bodyPr>
            <a:normAutofit fontScale="92500" lnSpcReduction="10000"/>
          </a:bodyPr>
          <a:lstStyle/>
          <a:p>
            <a:pPr marL="0" indent="0">
              <a:buNone/>
            </a:pPr>
            <a:r>
              <a:rPr lang="en-US" dirty="0"/>
              <a:t>Major Revisions –Approval of UGC is needed.</a:t>
            </a:r>
          </a:p>
          <a:p>
            <a:r>
              <a:rPr lang="en-US" dirty="0"/>
              <a:t> Changes to the number of academic years required for the study program.</a:t>
            </a:r>
          </a:p>
          <a:p>
            <a:r>
              <a:rPr lang="en-US" dirty="0"/>
              <a:t> Changes to SLQF qualification type with designators and qualifiers</a:t>
            </a:r>
          </a:p>
          <a:p>
            <a:r>
              <a:rPr lang="en-US" dirty="0"/>
              <a:t> Changes to SLQF exit level.</a:t>
            </a:r>
          </a:p>
          <a:p>
            <a:r>
              <a:rPr lang="en-US" dirty="0"/>
              <a:t> Adding or removing lateral entry and early exit possibilities.</a:t>
            </a:r>
          </a:p>
          <a:p>
            <a:r>
              <a:rPr lang="en-US" dirty="0"/>
              <a:t> Introduction of a specialization/majoring area in an existing degree program</a:t>
            </a:r>
          </a:p>
          <a:p>
            <a:r>
              <a:rPr lang="en-US" dirty="0"/>
              <a:t>6Deleting or substituting one or more specialization / major or minor areas in an existing degree program.</a:t>
            </a:r>
          </a:p>
        </p:txBody>
      </p:sp>
    </p:spTree>
    <p:extLst>
      <p:ext uri="{BB962C8B-B14F-4D97-AF65-F5344CB8AC3E}">
        <p14:creationId xmlns:p14="http://schemas.microsoft.com/office/powerpoint/2010/main" val="251810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B4484-4909-10B0-C662-FC00D4B8619D}"/>
              </a:ext>
            </a:extLst>
          </p:cNvPr>
          <p:cNvSpPr>
            <a:spLocks noGrp="1"/>
          </p:cNvSpPr>
          <p:nvPr>
            <p:ph type="title"/>
          </p:nvPr>
        </p:nvSpPr>
        <p:spPr/>
        <p:txBody>
          <a:bodyPr/>
          <a:lstStyle/>
          <a:p>
            <a:r>
              <a:rPr lang="en-US" dirty="0"/>
              <a:t>Requirements for Curriculum Revision</a:t>
            </a:r>
          </a:p>
        </p:txBody>
      </p:sp>
      <p:sp>
        <p:nvSpPr>
          <p:cNvPr id="3" name="Content Placeholder 2">
            <a:extLst>
              <a:ext uri="{FF2B5EF4-FFF2-40B4-BE49-F238E27FC236}">
                <a16:creationId xmlns:a16="http://schemas.microsoft.com/office/drawing/2014/main" id="{2D4C01C9-6870-FAB2-1AA6-1DBFA9FD9347}"/>
              </a:ext>
            </a:extLst>
          </p:cNvPr>
          <p:cNvSpPr>
            <a:spLocks noGrp="1"/>
          </p:cNvSpPr>
          <p:nvPr>
            <p:ph idx="1"/>
          </p:nvPr>
        </p:nvSpPr>
        <p:spPr/>
        <p:txBody>
          <a:bodyPr>
            <a:normAutofit fontScale="92500" lnSpcReduction="10000"/>
          </a:bodyPr>
          <a:lstStyle/>
          <a:p>
            <a:pPr marL="0" indent="0">
              <a:buNone/>
            </a:pPr>
            <a:r>
              <a:rPr lang="en-US" dirty="0"/>
              <a:t>Minor Revision: Minor changes should be undertaken at the Departmental level and finally must receive approval from the Academic Senate and the University Council.</a:t>
            </a:r>
          </a:p>
          <a:p>
            <a:r>
              <a:rPr lang="en-US" dirty="0"/>
              <a:t>1. Revisions to Assessment Criteria</a:t>
            </a:r>
          </a:p>
          <a:p>
            <a:r>
              <a:rPr lang="en-US" dirty="0"/>
              <a:t>2. Changes to course units</a:t>
            </a:r>
          </a:p>
          <a:p>
            <a:pPr marL="0" indent="0">
              <a:buNone/>
            </a:pPr>
            <a:r>
              <a:rPr lang="en-US" dirty="0"/>
              <a:t>Course code and title</a:t>
            </a:r>
          </a:p>
          <a:p>
            <a:pPr marL="0" indent="0">
              <a:buNone/>
            </a:pPr>
            <a:r>
              <a:rPr lang="en-US" dirty="0"/>
              <a:t>Content</a:t>
            </a:r>
          </a:p>
          <a:p>
            <a:pPr marL="0" indent="0">
              <a:buNone/>
            </a:pPr>
            <a:r>
              <a:rPr lang="en-US" dirty="0"/>
              <a:t>Credit value</a:t>
            </a:r>
          </a:p>
          <a:p>
            <a:pPr marL="0" indent="0">
              <a:buNone/>
            </a:pPr>
            <a:r>
              <a:rPr lang="en-US" dirty="0"/>
              <a:t>Semester </a:t>
            </a:r>
            <a:r>
              <a:rPr lang="en-US" dirty="0" err="1"/>
              <a:t>etc</a:t>
            </a:r>
            <a:endParaRPr lang="en-US" dirty="0"/>
          </a:p>
        </p:txBody>
      </p:sp>
    </p:spTree>
    <p:extLst>
      <p:ext uri="{BB962C8B-B14F-4D97-AF65-F5344CB8AC3E}">
        <p14:creationId xmlns:p14="http://schemas.microsoft.com/office/powerpoint/2010/main" val="3267397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FCBCD-B297-6A66-4D20-B85F305BF803}"/>
              </a:ext>
            </a:extLst>
          </p:cNvPr>
          <p:cNvSpPr>
            <a:spLocks noGrp="1"/>
          </p:cNvSpPr>
          <p:nvPr>
            <p:ph type="title"/>
          </p:nvPr>
        </p:nvSpPr>
        <p:spPr>
          <a:xfrm>
            <a:off x="1534696" y="804520"/>
            <a:ext cx="9520158" cy="576412"/>
          </a:xfrm>
        </p:spPr>
        <p:txBody>
          <a:bodyPr/>
          <a:lstStyle/>
          <a:p>
            <a:r>
              <a:rPr lang="en-US" dirty="0"/>
              <a:t>New Curriculum Development Process</a:t>
            </a:r>
          </a:p>
        </p:txBody>
      </p:sp>
      <p:sp>
        <p:nvSpPr>
          <p:cNvPr id="3" name="Content Placeholder 2">
            <a:extLst>
              <a:ext uri="{FF2B5EF4-FFF2-40B4-BE49-F238E27FC236}">
                <a16:creationId xmlns:a16="http://schemas.microsoft.com/office/drawing/2014/main" id="{D3985F52-0CB2-0B8E-1EF2-C38B57B7FBD4}"/>
              </a:ext>
            </a:extLst>
          </p:cNvPr>
          <p:cNvSpPr>
            <a:spLocks noGrp="1"/>
          </p:cNvSpPr>
          <p:nvPr>
            <p:ph idx="1"/>
          </p:nvPr>
        </p:nvSpPr>
        <p:spPr>
          <a:xfrm>
            <a:off x="838200" y="1455576"/>
            <a:ext cx="10515600" cy="4739951"/>
          </a:xfrm>
        </p:spPr>
        <p:txBody>
          <a:bodyPr>
            <a:normAutofit fontScale="92500" lnSpcReduction="20000"/>
          </a:bodyPr>
          <a:lstStyle/>
          <a:p>
            <a:r>
              <a:rPr lang="en-US" dirty="0"/>
              <a:t>Phase 1: Identification of the need of the proposed curriculum for the new degree program</a:t>
            </a:r>
          </a:p>
          <a:p>
            <a:r>
              <a:rPr lang="en-US" dirty="0"/>
              <a:t>Phase 2: Action for the curriculum development- Stakeholder</a:t>
            </a:r>
          </a:p>
          <a:p>
            <a:r>
              <a:rPr lang="en-US" dirty="0"/>
              <a:t>Phase 3: Develop the Graduate Profile and </a:t>
            </a:r>
            <a:r>
              <a:rPr lang="en-US" dirty="0" err="1"/>
              <a:t>Programme</a:t>
            </a:r>
            <a:r>
              <a:rPr lang="en-US" dirty="0"/>
              <a:t> Learning Outcomes (PLOs) for the proposed degree program</a:t>
            </a:r>
          </a:p>
          <a:p>
            <a:r>
              <a:rPr lang="en-US" dirty="0"/>
              <a:t>Phase 4: Identification of course pillars and credit values</a:t>
            </a:r>
          </a:p>
          <a:p>
            <a:r>
              <a:rPr lang="en-US" dirty="0"/>
              <a:t>Phase 5: Identify the progression of the course unit under each sub-pillar from level 1 to level 4.</a:t>
            </a:r>
          </a:p>
          <a:p>
            <a:r>
              <a:rPr lang="en-US" dirty="0"/>
              <a:t>Phase 6: Identify the Intended Learning Outcomes (ILOs) for each course unit</a:t>
            </a:r>
          </a:p>
          <a:p>
            <a:r>
              <a:rPr lang="en-US" dirty="0"/>
              <a:t>Phase 7: After identifying the ILOs for each course unit, the notional hours for each course unit should be determined</a:t>
            </a:r>
          </a:p>
          <a:p>
            <a:r>
              <a:rPr lang="en-US" dirty="0"/>
              <a:t>Phase 8: Development of course units</a:t>
            </a:r>
          </a:p>
          <a:p>
            <a:r>
              <a:rPr lang="en-US" dirty="0"/>
              <a:t>Phase 9: Finalization for approval</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3218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058D-7787-13BD-473A-6C317A68F2DB}"/>
              </a:ext>
            </a:extLst>
          </p:cNvPr>
          <p:cNvSpPr>
            <a:spLocks noGrp="1"/>
          </p:cNvSpPr>
          <p:nvPr>
            <p:ph type="title"/>
          </p:nvPr>
        </p:nvSpPr>
        <p:spPr>
          <a:xfrm>
            <a:off x="1534696" y="158621"/>
            <a:ext cx="9520158" cy="727787"/>
          </a:xfrm>
        </p:spPr>
        <p:txBody>
          <a:bodyPr/>
          <a:lstStyle/>
          <a:p>
            <a:r>
              <a:rPr lang="en-US" dirty="0"/>
              <a:t>Curriculum Approval Process</a:t>
            </a:r>
          </a:p>
        </p:txBody>
      </p:sp>
      <p:pic>
        <p:nvPicPr>
          <p:cNvPr id="5" name="Content Placeholder 4">
            <a:extLst>
              <a:ext uri="{FF2B5EF4-FFF2-40B4-BE49-F238E27FC236}">
                <a16:creationId xmlns:a16="http://schemas.microsoft.com/office/drawing/2014/main" id="{83815218-CAA8-AEB5-CEF8-E85ABD9573BB}"/>
              </a:ext>
            </a:extLst>
          </p:cNvPr>
          <p:cNvPicPr>
            <a:picLocks noGrp="1" noChangeAspect="1"/>
          </p:cNvPicPr>
          <p:nvPr>
            <p:ph idx="1"/>
          </p:nvPr>
        </p:nvPicPr>
        <p:blipFill>
          <a:blip r:embed="rId2"/>
          <a:stretch>
            <a:fillRect/>
          </a:stretch>
        </p:blipFill>
        <p:spPr>
          <a:xfrm>
            <a:off x="1670180" y="886409"/>
            <a:ext cx="8649477" cy="5337110"/>
          </a:xfrm>
        </p:spPr>
      </p:pic>
    </p:spTree>
    <p:extLst>
      <p:ext uri="{BB962C8B-B14F-4D97-AF65-F5344CB8AC3E}">
        <p14:creationId xmlns:p14="http://schemas.microsoft.com/office/powerpoint/2010/main" val="706423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50DE5-7896-679E-C610-F4A01F024367}"/>
              </a:ext>
            </a:extLst>
          </p:cNvPr>
          <p:cNvSpPr>
            <a:spLocks noGrp="1"/>
          </p:cNvSpPr>
          <p:nvPr>
            <p:ph type="title"/>
          </p:nvPr>
        </p:nvSpPr>
        <p:spPr/>
        <p:txBody>
          <a:bodyPr>
            <a:normAutofit/>
          </a:bodyPr>
          <a:lstStyle/>
          <a:p>
            <a:r>
              <a:rPr lang="en-US" dirty="0"/>
              <a:t>Composition of Duties and Responsibilities of the Curriculum Development and Revision Committee</a:t>
            </a:r>
          </a:p>
        </p:txBody>
      </p:sp>
      <p:sp>
        <p:nvSpPr>
          <p:cNvPr id="3" name="Content Placeholder 2">
            <a:extLst>
              <a:ext uri="{FF2B5EF4-FFF2-40B4-BE49-F238E27FC236}">
                <a16:creationId xmlns:a16="http://schemas.microsoft.com/office/drawing/2014/main" id="{0FEB2E7B-0083-BC9C-A3AD-FF02D3BAA43E}"/>
              </a:ext>
            </a:extLst>
          </p:cNvPr>
          <p:cNvSpPr>
            <a:spLocks noGrp="1" noRot="1" noMove="1" noResize="1" noEditPoints="1" noAdjustHandles="1" noChangeArrowheads="1" noChangeShapeType="1"/>
          </p:cNvSpPr>
          <p:nvPr>
            <p:ph idx="1"/>
          </p:nvPr>
        </p:nvSpPr>
        <p:spPr/>
        <p:txBody>
          <a:bodyPr>
            <a:normAutofit fontScale="25000" lnSpcReduction="20000"/>
          </a:bodyPr>
          <a:lstStyle/>
          <a:p>
            <a:r>
              <a:rPr lang="en-US" sz="4800" b="0" i="0" u="none" strike="noStrike" baseline="0" dirty="0">
                <a:solidFill>
                  <a:srgbClr val="000000"/>
                </a:solidFill>
                <a:latin typeface="Times New Roman" panose="02020603050405020304" pitchFamily="18" charset="0"/>
              </a:rPr>
              <a:t>Curriculum Development and Revision Committee - 	Members of the committee are responsible for designing and reviewing curricula in line with the policy development guidelines. Committee members shall be represented by lecturers from the respective departments. The composition of the committee is as follows; a minimum of two professors, and lecturers of the respective discipline. 	</a:t>
            </a:r>
          </a:p>
          <a:p>
            <a:r>
              <a:rPr lang="en-US" sz="4800" b="0" i="0" u="none" strike="noStrike" baseline="0" dirty="0">
                <a:solidFill>
                  <a:srgbClr val="000000"/>
                </a:solidFill>
                <a:latin typeface="Times New Roman" panose="02020603050405020304" pitchFamily="18" charset="0"/>
              </a:rPr>
              <a:t>Head of the Department -The head of the department shall have the leadership and authority to guide academic staff in relation to curriculum development and decision processes and take responsibility for the revision that takes place within the department. He/she should appoint a chair and members to the curriculum revision committee and, must ensure that the committee is designing and reviewing curricula in line with the policy development guidelines. 	</a:t>
            </a:r>
          </a:p>
          <a:p>
            <a:r>
              <a:rPr lang="en-US" sz="4800" b="0" i="0" u="none" strike="noStrike" baseline="0" dirty="0">
                <a:solidFill>
                  <a:srgbClr val="000000"/>
                </a:solidFill>
                <a:latin typeface="Times New Roman" panose="02020603050405020304" pitchFamily="18" charset="0"/>
              </a:rPr>
              <a:t>Management Committee of the Faculty (Faculty Quality Assurance Cell (FQAC) 	FQAC should carry out required checking on conformity to the faculty, university, and UGC/CQA guidelines. FQAC shall forward the documents with their recommendations to the Dean to be tabled at the Faculty Board. 	</a:t>
            </a:r>
          </a:p>
          <a:p>
            <a:r>
              <a:rPr lang="en-US" sz="4800" b="0" i="0" u="none" strike="noStrike" baseline="0" dirty="0">
                <a:solidFill>
                  <a:srgbClr val="000000"/>
                </a:solidFill>
                <a:latin typeface="Times New Roman" panose="02020603050405020304" pitchFamily="18" charset="0"/>
              </a:rPr>
              <a:t>Faculty Board -	Members of the faculty board are required to review the developed or revised curriculum and provide comments. 	</a:t>
            </a:r>
          </a:p>
          <a:p>
            <a:r>
              <a:rPr lang="en-US" sz="4800" b="0" i="0" u="none" strike="noStrike" baseline="0" dirty="0">
                <a:solidFill>
                  <a:srgbClr val="000000"/>
                </a:solidFill>
                <a:latin typeface="Times New Roman" panose="02020603050405020304" pitchFamily="18" charset="0"/>
              </a:rPr>
              <a:t>Centre for Quality Assurance (CQA) -	CQA is required to provide the recommendation with the completed checklist. 	</a:t>
            </a:r>
          </a:p>
          <a:p>
            <a:r>
              <a:rPr lang="en-US" sz="4800" b="0" i="0" u="none" strike="noStrike" baseline="0" dirty="0">
                <a:solidFill>
                  <a:srgbClr val="000000"/>
                </a:solidFill>
                <a:latin typeface="Times New Roman" panose="02020603050405020304" pitchFamily="18" charset="0"/>
              </a:rPr>
              <a:t>Curriculum Teaching and Evaluation Committee (CULTEC)-	CULTEC should carry the required checking and should approve the document to the next level. 	</a:t>
            </a:r>
          </a:p>
          <a:p>
            <a:r>
              <a:rPr lang="en-US" sz="4800" b="0" i="0" u="none" strike="noStrike" baseline="0" dirty="0">
                <a:solidFill>
                  <a:srgbClr val="000000"/>
                </a:solidFill>
                <a:latin typeface="Times New Roman" panose="02020603050405020304" pitchFamily="18" charset="0"/>
              </a:rPr>
              <a:t>University Senate- 	It is required to appoint relevant reviewers, send the developed curriculum to the reviewers, and provide recommendations. </a:t>
            </a:r>
          </a:p>
          <a:p>
            <a:r>
              <a:rPr lang="en-US" sz="4800" b="0" i="0" u="none" strike="noStrike" baseline="0" dirty="0">
                <a:solidFill>
                  <a:srgbClr val="000000"/>
                </a:solidFill>
                <a:latin typeface="Times New Roman" panose="02020603050405020304" pitchFamily="18" charset="0"/>
              </a:rPr>
              <a:t>University Council- It is required to provide the approval for the developed /revised curriculum.</a:t>
            </a:r>
          </a:p>
          <a:p>
            <a:r>
              <a:rPr lang="en-US" sz="4800" b="0" i="0" u="none" strike="noStrike" baseline="0" dirty="0">
                <a:solidFill>
                  <a:srgbClr val="000000"/>
                </a:solidFill>
                <a:latin typeface="Times New Roman" panose="02020603050405020304" pitchFamily="18" charset="0"/>
              </a:rPr>
              <a:t>Quality Assurance Council in University Grants Commission- Provide the approval for the compiled document prepared as per the UGC format</a:t>
            </a:r>
          </a:p>
          <a:p>
            <a:endParaRPr lang="en-US" dirty="0"/>
          </a:p>
        </p:txBody>
      </p:sp>
    </p:spTree>
    <p:extLst>
      <p:ext uri="{BB962C8B-B14F-4D97-AF65-F5344CB8AC3E}">
        <p14:creationId xmlns:p14="http://schemas.microsoft.com/office/powerpoint/2010/main" val="171697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F09AB-AF5D-901E-6B83-CA5DD798947B}"/>
              </a:ext>
            </a:extLst>
          </p:cNvPr>
          <p:cNvSpPr>
            <a:spLocks noGrp="1"/>
          </p:cNvSpPr>
          <p:nvPr>
            <p:ph type="title"/>
          </p:nvPr>
        </p:nvSpPr>
        <p:spPr/>
        <p:txBody>
          <a:bodyPr/>
          <a:lstStyle/>
          <a:p>
            <a:r>
              <a:rPr lang="en-US" dirty="0"/>
              <a:t>Monitoring and Evaluation of the Curriculum</a:t>
            </a:r>
          </a:p>
        </p:txBody>
      </p:sp>
      <p:sp>
        <p:nvSpPr>
          <p:cNvPr id="3" name="Content Placeholder 2">
            <a:extLst>
              <a:ext uri="{FF2B5EF4-FFF2-40B4-BE49-F238E27FC236}">
                <a16:creationId xmlns:a16="http://schemas.microsoft.com/office/drawing/2014/main" id="{48A5BDC4-D2E8-7741-56C4-1C1CC5AC3CD0}"/>
              </a:ext>
            </a:extLst>
          </p:cNvPr>
          <p:cNvSpPr>
            <a:spLocks noGrp="1"/>
          </p:cNvSpPr>
          <p:nvPr>
            <p:ph idx="1"/>
          </p:nvPr>
        </p:nvSpPr>
        <p:spPr/>
        <p:txBody>
          <a:bodyPr/>
          <a:lstStyle/>
          <a:p>
            <a:r>
              <a:rPr lang="en-US" dirty="0"/>
              <a:t>At the end of each semester, evaluation should be done at the department level under the supervision of the head of the department. If there is any issue with the evaluation outcomes, the reasons should be identified, and necessary actions should be taken. (Internal mechanism to regularly monitor and annually review).</a:t>
            </a:r>
          </a:p>
        </p:txBody>
      </p:sp>
    </p:spTree>
    <p:extLst>
      <p:ext uri="{BB962C8B-B14F-4D97-AF65-F5344CB8AC3E}">
        <p14:creationId xmlns:p14="http://schemas.microsoft.com/office/powerpoint/2010/main" val="35412877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19</TotalTime>
  <Words>806</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Palatino Linotype</vt:lpstr>
      <vt:lpstr>Times New Roman</vt:lpstr>
      <vt:lpstr>Gallery</vt:lpstr>
      <vt:lpstr>Curriculum Development and Revision Policy Faculty of Commerce and Management Studies, University of Kelaniya</vt:lpstr>
      <vt:lpstr>Aims of the Policy</vt:lpstr>
      <vt:lpstr>Requirements for Curriculum Revision</vt:lpstr>
      <vt:lpstr>Requirements for Curriculum Revision</vt:lpstr>
      <vt:lpstr>New Curriculum Development Process</vt:lpstr>
      <vt:lpstr>Curriculum Approval Process</vt:lpstr>
      <vt:lpstr>Composition of Duties and Responsibilities of the Curriculum Development and Revision Committee</vt:lpstr>
      <vt:lpstr>Monitoring and Evaluation of the 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Development and Revision Policy Faculty of Commerce and Management Studies, University of Kelaniya</dc:title>
  <dc:creator>H.A.K.N.S.Surangi</dc:creator>
  <cp:lastModifiedBy>H.A.K.N.S.Surangi</cp:lastModifiedBy>
  <cp:revision>1</cp:revision>
  <dcterms:created xsi:type="dcterms:W3CDTF">2023-10-25T16:01:01Z</dcterms:created>
  <dcterms:modified xsi:type="dcterms:W3CDTF">2023-10-25T16:20:28Z</dcterms:modified>
</cp:coreProperties>
</file>